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6858000" cy="9144000"/>
  <p:embeddedFontLst>
    <p:embeddedFont>
      <p:font typeface="Montserrat" panose="00000500000000000000"/>
      <p:regular r:id="rId19"/>
    </p:embeddedFont>
    <p:embeddedFont>
      <p:font typeface="Lato" panose="020F0502020204030203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d11aa3171_0_4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d11aa3171_0_4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11aa3171_1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11aa3171_1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11aa3171_0_4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11aa3171_0_4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d11aa3171_0_4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d11aa3171_0_4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d11aa3171_0_3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d11aa3171_0_3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Data/feature engineering is the cleaning/tokenization of the words</a:t>
            </a:r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11aa3171_0_3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11aa3171_0_3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d11aa3171_0_3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d11aa3171_0_3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d11aa3171_0_3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d11aa3171_0_3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11aa3171_0_3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11aa3171_0_3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d11aa3171_0_4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d11aa3171_0_4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d11aa3171_1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d11aa3171_1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" name="Google Shape;125;p11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3" name="Google Shape;103;p10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to post my stories</a:t>
            </a:r>
            <a:endParaRPr lang="en-GB"/>
          </a:p>
        </p:txBody>
      </p:sp>
      <p:sp>
        <p:nvSpPr>
          <p:cNvPr id="135" name="Google Shape;135;p13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Dylan, Shaun, Gabrielle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Hypothesis &amp; Findings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30575" y="992800"/>
            <a:ext cx="7793725" cy="38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5816877" y="4008875"/>
            <a:ext cx="7083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T.I.F.U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1500829" y="1685600"/>
            <a:ext cx="784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A.I.T.A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40675" y="994351"/>
            <a:ext cx="7393093" cy="37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Hypothesis &amp; Findings</a:t>
            </a:r>
            <a:endParaRPr lang="en-GB"/>
          </a:p>
        </p:txBody>
      </p:sp>
      <p:sp>
        <p:nvSpPr>
          <p:cNvPr id="217" name="Google Shape;217;p23"/>
          <p:cNvSpPr txBox="1"/>
          <p:nvPr/>
        </p:nvSpPr>
        <p:spPr>
          <a:xfrm>
            <a:off x="1874702" y="1422400"/>
            <a:ext cx="7083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Jokes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7236256" y="2973500"/>
            <a:ext cx="8712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Nosleep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altLang="en-GB"/>
              <a:t>Conclusions</a:t>
            </a:r>
            <a:endParaRPr lang="en-NZ" altLang="en-GB"/>
          </a:p>
        </p:txBody>
      </p:sp>
      <p:sp>
        <p:nvSpPr>
          <p:cNvPr id="224" name="Google Shape;224;p24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0"/>
              <a:t>It works.</a:t>
            </a:r>
            <a:endParaRPr sz="10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9172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help redditors to post their story in the most recommended subreddit</a:t>
            </a:r>
            <a:endParaRPr lang="en-GB"/>
          </a:p>
        </p:txBody>
      </p:sp>
      <p:sp>
        <p:nvSpPr>
          <p:cNvPr id="141" name="Google Shape;141;p14"/>
          <p:cNvSpPr txBox="1"/>
          <p:nvPr>
            <p:ph type="subTitle" idx="1"/>
          </p:nvPr>
        </p:nvSpPr>
        <p:spPr>
          <a:xfrm>
            <a:off x="5159575" y="41734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Steps</a:t>
            </a:r>
            <a:endParaRPr sz="4000"/>
          </a:p>
        </p:txBody>
      </p:sp>
      <p:sp>
        <p:nvSpPr>
          <p:cNvPr id="147" name="Google Shape;147;p1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Collection of data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Cleaning of data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Data preparation / Feature engineering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Modelling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Model Selection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Findings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Recommendation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of Data</a:t>
            </a:r>
            <a:endParaRPr lang="en-GB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1077" y="2027306"/>
            <a:ext cx="6071109" cy="241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6675" y="1500965"/>
            <a:ext cx="7810498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of Data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85600" y="1351075"/>
            <a:ext cx="3173299" cy="3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2525" y="1351075"/>
            <a:ext cx="5504238" cy="35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preparation / Feature engineering</a:t>
            </a:r>
            <a:endParaRPr lang="en-GB"/>
          </a:p>
        </p:txBody>
      </p:sp>
      <p:sp>
        <p:nvSpPr>
          <p:cNvPr id="168" name="Google Shape;168;p18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6975" y="1502000"/>
            <a:ext cx="841005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934125" y="838025"/>
            <a:ext cx="5209875" cy="346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19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8100" y="999000"/>
            <a:ext cx="3238425" cy="1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59813" y="1567550"/>
            <a:ext cx="2958499" cy="221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8100" y="2893075"/>
            <a:ext cx="3238425" cy="21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Selection</a:t>
            </a:r>
            <a:endParaRPr lang="en-GB"/>
          </a:p>
        </p:txBody>
      </p:sp>
      <p:sp>
        <p:nvSpPr>
          <p:cNvPr id="185" name="Google Shape;185;p20"/>
          <p:cNvSpPr txBox="1"/>
          <p:nvPr>
            <p:ph type="body" idx="1"/>
          </p:nvPr>
        </p:nvSpPr>
        <p:spPr>
          <a:xfrm>
            <a:off x="1297500" y="1567550"/>
            <a:ext cx="70389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effectiveness of the model will vary depending on the selected subreddit of interest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9200" y="2423175"/>
            <a:ext cx="3066574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48200" y="2423175"/>
            <a:ext cx="4598391" cy="20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1395975" y="2088550"/>
            <a:ext cx="1533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T.I.F.U &amp; A.I.T.A</a:t>
            </a:r>
            <a:endParaRPr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5580900" y="2088550"/>
            <a:ext cx="1533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Jokes &amp; No Sleep</a:t>
            </a:r>
            <a:endParaRPr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hypothesis &amp; Findings</a:t>
            </a:r>
            <a:endParaRPr lang="en-GB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49062" y="969150"/>
            <a:ext cx="2710513" cy="17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88625" y="969150"/>
            <a:ext cx="2710525" cy="17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668852" y="1811125"/>
            <a:ext cx="7083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T.I.F.U</a:t>
            </a:r>
            <a:endParaRPr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7850704" y="1719775"/>
            <a:ext cx="784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A.I.T.A</a:t>
            </a:r>
            <a:endParaRPr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668852" y="3433100"/>
            <a:ext cx="7083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Jokes</a:t>
            </a:r>
            <a:endParaRPr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7807506" y="3433100"/>
            <a:ext cx="8712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Nosleep</a:t>
            </a:r>
            <a:endParaRPr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88625" y="2884575"/>
            <a:ext cx="3162078" cy="16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97500" y="2884575"/>
            <a:ext cx="3162075" cy="16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WPS Presentation</Application>
  <PresentationFormat/>
  <Paragraphs>63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Arial</vt:lpstr>
      <vt:lpstr>Montserrat</vt:lpstr>
      <vt:lpstr>Lato</vt:lpstr>
      <vt:lpstr>Microsoft YaHei</vt:lpstr>
      <vt:lpstr>Arial Unicode MS</vt:lpstr>
      <vt:lpstr>Focus</vt:lpstr>
      <vt:lpstr>Where to post my stories</vt:lpstr>
      <vt:lpstr>To help redditors to post their story in the most recommended subreddit</vt:lpstr>
      <vt:lpstr>Steps</vt:lpstr>
      <vt:lpstr>Collection of Data</vt:lpstr>
      <vt:lpstr>Cleaning of Data</vt:lpstr>
      <vt:lpstr>Data preparation / Feature engineering</vt:lpstr>
      <vt:lpstr>Modelling</vt:lpstr>
      <vt:lpstr>Model Selection</vt:lpstr>
      <vt:lpstr>Initial hypothesis &amp; Findings</vt:lpstr>
      <vt:lpstr>Initial Hypothesis &amp; Findings</vt:lpstr>
      <vt:lpstr>Initial Hypothesis &amp; Findings</vt:lpstr>
      <vt:lpstr>Recommendations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post my stories</dc:title>
  <dc:creator/>
  <cp:lastModifiedBy>Dylan</cp:lastModifiedBy>
  <cp:revision>1</cp:revision>
  <dcterms:created xsi:type="dcterms:W3CDTF">2020-01-30T16:24:52Z</dcterms:created>
  <dcterms:modified xsi:type="dcterms:W3CDTF">2020-01-30T16:24:52Z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1033-11.2.0.9144</vt:lpwstr>
  </property>
</Properties>
</file>